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DF711-792C-4433-9564-87FBF6CA445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A63A4-3F30-406F-84EF-9FE00BBA045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Инклюзивное образование в ДОУ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2321950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136904" cy="6336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3a01cf9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80920" cy="626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7b64c24c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8" cy="6480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Инклюзивное образование в ДОУ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Инклюзивное образование в ДОУ</dc:title>
  <dc:creator>Marina</dc:creator>
  <cp:lastModifiedBy>Marina</cp:lastModifiedBy>
  <cp:revision>1</cp:revision>
  <dcterms:created xsi:type="dcterms:W3CDTF">2020-10-31T16:24:11Z</dcterms:created>
  <dcterms:modified xsi:type="dcterms:W3CDTF">2020-10-31T16:31:17Z</dcterms:modified>
</cp:coreProperties>
</file>